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3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114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7124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7414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6429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7155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88972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831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20634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3930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6174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9256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0062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69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4607" y="-1223677"/>
            <a:ext cx="12753213" cy="956491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79187" y="1088736"/>
            <a:ext cx="9502371" cy="3759200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anchor="ctr" anchorCtr="0">
            <a:noAutofit/>
          </a:bodyPr>
          <a:lstStyle/>
          <a:p>
            <a:r>
              <a:rPr lang="en-US" sz="8800" b="1" dirty="0">
                <a:latin typeface="+mn-lt"/>
              </a:rPr>
              <a:t>Songs of Praise</a:t>
            </a:r>
            <a:endParaRPr lang="uk-UA" sz="8800" dirty="0">
              <a:latin typeface="+mn-lt"/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512231" y="4110941"/>
            <a:ext cx="8119533" cy="1655762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anchor="ctr" anchorCtr="0">
            <a:normAutofit/>
          </a:bodyPr>
          <a:lstStyle/>
          <a:p>
            <a:r>
              <a:rPr lang="en-US" sz="5400" b="1" dirty="0"/>
              <a:t>Isaiah</a:t>
            </a:r>
            <a:r>
              <a:rPr lang="uk-UA" sz="5400" b="1" dirty="0"/>
              <a:t> 12:1-6</a:t>
            </a:r>
          </a:p>
        </p:txBody>
      </p:sp>
    </p:spTree>
    <p:extLst>
      <p:ext uri="{BB962C8B-B14F-4D97-AF65-F5344CB8AC3E}">
        <p14:creationId xmlns:p14="http://schemas.microsoft.com/office/powerpoint/2010/main" val="179574731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49" y="532015"/>
            <a:ext cx="8351577" cy="5860471"/>
          </a:xfrm>
        </p:spPr>
        <p:txBody>
          <a:bodyPr>
            <a:normAutofit/>
          </a:bodyPr>
          <a:lstStyle/>
          <a:p>
            <a:r>
              <a:rPr lang="ru-RU" sz="5400" baseline="30000" dirty="0"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1</a:t>
            </a:r>
            <a:r>
              <a:rPr lang="ru-RU" sz="5400" dirty="0"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 </a:t>
            </a:r>
            <a:r>
              <a:rPr lang="en-US" sz="5400" dirty="0"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In that day you will say: “I will praise you, Lord. Although you were angry with me, your anger has turned away and you have comforted me</a:t>
            </a:r>
            <a:r>
              <a:rPr lang="ru-RU" sz="5400" dirty="0"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3534056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711200"/>
            <a:ext cx="9143999" cy="5461000"/>
          </a:xfrm>
        </p:spPr>
        <p:txBody>
          <a:bodyPr>
            <a:noAutofit/>
          </a:bodyPr>
          <a:lstStyle/>
          <a:p>
            <a:r>
              <a:rPr lang="ru-RU" sz="5200" baseline="300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2</a:t>
            </a:r>
            <a:r>
              <a:rPr lang="ru-RU" sz="52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 </a:t>
            </a:r>
            <a:r>
              <a:rPr lang="en-US" sz="52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Surely God is my salvation; I will trust and not be afraid. The Lord, the Lord himself, is my strength and my defense; he has become my salvation</a:t>
            </a:r>
            <a:r>
              <a:rPr lang="ru-RU" sz="52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306555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0698" y="740774"/>
            <a:ext cx="7769225" cy="5168106"/>
          </a:xfrm>
          <a:effectLst>
            <a:glow rad="127000">
              <a:schemeClr val="accent1">
                <a:lumMod val="50000"/>
              </a:schemeClr>
            </a:glow>
          </a:effectLst>
        </p:spPr>
        <p:txBody>
          <a:bodyPr>
            <a:normAutofit/>
          </a:bodyPr>
          <a:lstStyle/>
          <a:p>
            <a:r>
              <a:rPr lang="ru-RU" sz="5400" baseline="30000" dirty="0"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3</a:t>
            </a:r>
            <a:r>
              <a:rPr lang="ru-RU" sz="5400" dirty="0"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 </a:t>
            </a:r>
            <a:r>
              <a:rPr lang="en-US" sz="5400" dirty="0"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With joy you will draw water from the wells of salvation</a:t>
            </a:r>
            <a:r>
              <a:rPr lang="ru-RU" sz="5400" dirty="0"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41538020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2191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31094"/>
            <a:ext cx="8515350" cy="4472328"/>
          </a:xfrm>
        </p:spPr>
        <p:txBody>
          <a:bodyPr>
            <a:noAutofit/>
          </a:bodyPr>
          <a:lstStyle/>
          <a:p>
            <a:r>
              <a:rPr lang="ru-RU" sz="5200" baseline="300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4</a:t>
            </a:r>
            <a:r>
              <a:rPr lang="ru-RU" sz="52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 </a:t>
            </a:r>
            <a:r>
              <a:rPr lang="en-US" sz="52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In that day you will say: “Give praise to the Lord, proclaim his name; make known among the nations what he has done, and proclaim that his name is exalted</a:t>
            </a:r>
            <a:r>
              <a:rPr lang="ru-RU" sz="52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775563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792" y="532015"/>
            <a:ext cx="8762036" cy="5810595"/>
          </a:xfrm>
        </p:spPr>
        <p:txBody>
          <a:bodyPr>
            <a:noAutofit/>
          </a:bodyPr>
          <a:lstStyle/>
          <a:p>
            <a:r>
              <a:rPr lang="ru-RU" sz="5400" baseline="30000" dirty="0">
                <a:solidFill>
                  <a:srgbClr val="C0000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5</a:t>
            </a:r>
            <a:r>
              <a:rPr lang="ru-RU" sz="5400" dirty="0">
                <a:solidFill>
                  <a:srgbClr val="C0000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 </a:t>
            </a:r>
            <a:r>
              <a:rPr lang="en-US" sz="5400" dirty="0">
                <a:solidFill>
                  <a:srgbClr val="C0000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Sing to the Lord, for he has done glorious things; let this be known to all the world</a:t>
            </a:r>
            <a:r>
              <a:rPr lang="ru-RU" sz="5400" dirty="0">
                <a:solidFill>
                  <a:srgbClr val="C0000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!</a:t>
            </a:r>
            <a:br>
              <a:rPr lang="en-US" sz="5400" dirty="0">
                <a:solidFill>
                  <a:srgbClr val="C0000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</a:br>
            <a:br>
              <a:rPr lang="ru-RU" sz="5400" dirty="0">
                <a:solidFill>
                  <a:srgbClr val="C0000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</a:br>
            <a:r>
              <a:rPr lang="ru-RU" sz="5400" baseline="30000" dirty="0">
                <a:solidFill>
                  <a:srgbClr val="C0000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6</a:t>
            </a:r>
            <a:r>
              <a:rPr lang="ru-RU" sz="5400" dirty="0">
                <a:solidFill>
                  <a:srgbClr val="C0000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 </a:t>
            </a:r>
            <a:r>
              <a:rPr lang="en-US" sz="5400" dirty="0">
                <a:solidFill>
                  <a:srgbClr val="C0000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Shout aloud and sing for joy, people of Zion, for great is the Holy One of Israel among you</a:t>
            </a:r>
            <a:r>
              <a:rPr lang="ru-RU" sz="5400" dirty="0">
                <a:solidFill>
                  <a:srgbClr val="C0000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31489588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251</TotalTime>
  <Words>171</Words>
  <Application>Microsoft Office PowerPoint</Application>
  <PresentationFormat>Екран (4:3)</PresentationFormat>
  <Paragraphs>7</Paragraphs>
  <Slides>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Songs of Praise</vt:lpstr>
      <vt:lpstr>1 In that day you will say: “I will praise you, Lord. Although you were angry with me, your anger has turned away and you have comforted me.</vt:lpstr>
      <vt:lpstr>2 Surely God is my salvation; I will trust and not be afraid. The Lord, the Lord himself, is my strength and my defense; he has become my salvation.</vt:lpstr>
      <vt:lpstr>3 With joy you will draw water from the wells of salvation!</vt:lpstr>
      <vt:lpstr>4 In that day you will say: “Give praise to the Lord, proclaim his name; make known among the nations what he has done, and proclaim that his name is exalted.</vt:lpstr>
      <vt:lpstr>5 Sing to the Lord, for he has done glorious things; let this be known to all the world!  6 Shout aloud and sing for joy, people of Zion, for great is the Holy One of Israel among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Пісня Мойсея</dc:title>
  <dc:creator>Обліковий запис Microsoft</dc:creator>
  <cp:lastModifiedBy>Dubenchuk Ivanka</cp:lastModifiedBy>
  <cp:revision>24</cp:revision>
  <dcterms:created xsi:type="dcterms:W3CDTF">2025-09-05T14:28:00Z</dcterms:created>
  <dcterms:modified xsi:type="dcterms:W3CDTF">2025-10-16T14:22:23Z</dcterms:modified>
</cp:coreProperties>
</file>